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61" r:id="rId5"/>
    <p:sldId id="272" r:id="rId6"/>
    <p:sldId id="322" r:id="rId7"/>
    <p:sldId id="280" r:id="rId8"/>
    <p:sldId id="312" r:id="rId9"/>
    <p:sldId id="267" r:id="rId10"/>
    <p:sldId id="314" r:id="rId11"/>
    <p:sldId id="315" r:id="rId12"/>
    <p:sldId id="317" r:id="rId13"/>
    <p:sldId id="318" r:id="rId14"/>
    <p:sldId id="323" r:id="rId15"/>
    <p:sldId id="321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3FEC54-6507-4CF8-8431-028DAC6F2FD4}" v="20" dt="2026-01-07T09:35:02.307"/>
  </p1510:revLst>
</p1510:revInfo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5:05.700" v="507" actId="1076"/>
      <pc:docMkLst>
        <pc:docMk/>
      </pc:docMkLst>
      <pc:sldChg chg="addSp modSp mod">
        <pc:chgData name="Mandy Morland" userId="a11db512-159d-4d76-b584-a2aac44b47c0" providerId="ADAL" clId="{D1E86093-0E97-4EEF-AC53-A8CBFE5AF3AD}" dt="2026-01-07T09:35:05.700" v="507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5:05.700" v="507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addSp delSp modSp add mod">
        <pc:chgData name="Mandy Morland" userId="a11db512-159d-4d76-b584-a2aac44b47c0" providerId="ADAL" clId="{D1E86093-0E97-4EEF-AC53-A8CBFE5AF3AD}" dt="2026-01-05T14:04:45.200" v="165" actId="478"/>
        <pc:sldMkLst>
          <pc:docMk/>
          <pc:sldMk cId="2087122954" sldId="266"/>
        </pc:sldMkLst>
        <pc:spChg chg="mod">
          <ac:chgData name="Mandy Morland" userId="a11db512-159d-4d76-b584-a2aac44b47c0" providerId="ADAL" clId="{D1E86093-0E97-4EEF-AC53-A8CBFE5AF3AD}" dt="2026-01-05T14:00:58.165" v="143" actId="255"/>
          <ac:spMkLst>
            <pc:docMk/>
            <pc:sldMk cId="2087122954" sldId="266"/>
            <ac:spMk id="2" creationId="{0ADE9202-B6AB-4C6C-8E0C-0496B50407DB}"/>
          </ac:spMkLst>
        </pc:spChg>
        <pc:spChg chg="mod">
          <ac:chgData name="Mandy Morland" userId="a11db512-159d-4d76-b584-a2aac44b47c0" providerId="ADAL" clId="{D1E86093-0E97-4EEF-AC53-A8CBFE5AF3AD}" dt="2026-01-05T14:00:51.671" v="142" actId="12"/>
          <ac:spMkLst>
            <pc:docMk/>
            <pc:sldMk cId="2087122954" sldId="266"/>
            <ac:spMk id="3" creationId="{69E71682-2890-4F3E-96A0-5A197C6E08FE}"/>
          </ac:spMkLst>
        </pc:spChg>
      </pc:sldChg>
      <pc:sldChg chg="addSp delSp modSp add mod">
        <pc:chgData name="Mandy Morland" userId="a11db512-159d-4d76-b584-a2aac44b47c0" providerId="ADAL" clId="{D1E86093-0E97-4EEF-AC53-A8CBFE5AF3AD}" dt="2026-01-06T09:44:43.775" v="501" actId="113"/>
        <pc:sldMkLst>
          <pc:docMk/>
          <pc:sldMk cId="2925790872" sldId="267"/>
        </pc:sldMkLst>
        <pc:spChg chg="mod">
          <ac:chgData name="Mandy Morland" userId="a11db512-159d-4d76-b584-a2aac44b47c0" providerId="ADAL" clId="{D1E86093-0E97-4EEF-AC53-A8CBFE5AF3AD}" dt="2026-01-06T09:44:43.775" v="501" actId="113"/>
          <ac:spMkLst>
            <pc:docMk/>
            <pc:sldMk cId="2925790872" sldId="267"/>
            <ac:spMk id="2" creationId="{CEAFD752-B1F7-4476-A2CA-E4B8D1A5031F}"/>
          </ac:spMkLst>
        </pc:spChg>
        <pc:spChg chg="mod">
          <ac:chgData name="Mandy Morland" userId="a11db512-159d-4d76-b584-a2aac44b47c0" providerId="ADAL" clId="{D1E86093-0E97-4EEF-AC53-A8CBFE5AF3AD}" dt="2026-01-05T13:49:25.779" v="40" actId="27636"/>
          <ac:spMkLst>
            <pc:docMk/>
            <pc:sldMk cId="2925790872" sldId="267"/>
            <ac:spMk id="3" creationId="{960D458D-B861-49C0-A2E7-DA1D5F4A273F}"/>
          </ac:spMkLst>
        </pc:spChg>
        <pc:picChg chg="add mod">
          <ac:chgData name="Mandy Morland" userId="a11db512-159d-4d76-b584-a2aac44b47c0" providerId="ADAL" clId="{D1E86093-0E97-4EEF-AC53-A8CBFE5AF3AD}" dt="2026-01-05T13:50:14.481" v="49" actId="1076"/>
          <ac:picMkLst>
            <pc:docMk/>
            <pc:sldMk cId="2925790872" sldId="267"/>
            <ac:picMk id="6" creationId="{1E091DA8-EA66-2B25-E664-03C4A386EC7E}"/>
          </ac:picMkLst>
        </pc:picChg>
      </pc:sldChg>
      <pc:sldChg chg="addSp modSp mod">
        <pc:chgData name="Mandy Morland" userId="a11db512-159d-4d76-b584-a2aac44b47c0" providerId="ADAL" clId="{D1E86093-0E97-4EEF-AC53-A8CBFE5AF3AD}" dt="2026-01-05T13:46:23.588" v="7" actId="1076"/>
        <pc:sldMkLst>
          <pc:docMk/>
          <pc:sldMk cId="605047230" sldId="272"/>
        </pc:sldMkLst>
        <pc:spChg chg="mod">
          <ac:chgData name="Mandy Morland" userId="a11db512-159d-4d76-b584-a2aac44b47c0" providerId="ADAL" clId="{D1E86093-0E97-4EEF-AC53-A8CBFE5AF3AD}" dt="2026-01-05T13:45:52.485" v="0" actId="255"/>
          <ac:spMkLst>
            <pc:docMk/>
            <pc:sldMk cId="605047230" sldId="272"/>
            <ac:spMk id="2" creationId="{CEAFD752-B1F7-4476-A2CA-E4B8D1A5031F}"/>
          </ac:spMkLst>
        </pc:spChg>
        <pc:spChg chg="mod">
          <ac:chgData name="Mandy Morland" userId="a11db512-159d-4d76-b584-a2aac44b47c0" providerId="ADAL" clId="{D1E86093-0E97-4EEF-AC53-A8CBFE5AF3AD}" dt="2026-01-05T13:45:55.651" v="1" actId="12"/>
          <ac:spMkLst>
            <pc:docMk/>
            <pc:sldMk cId="605047230" sldId="272"/>
            <ac:spMk id="3" creationId="{960D458D-B861-49C0-A2E7-DA1D5F4A273F}"/>
          </ac:spMkLst>
        </pc:spChg>
        <pc:picChg chg="add mod">
          <ac:chgData name="Mandy Morland" userId="a11db512-159d-4d76-b584-a2aac44b47c0" providerId="ADAL" clId="{D1E86093-0E97-4EEF-AC53-A8CBFE5AF3AD}" dt="2026-01-05T13:46:23.588" v="7" actId="1076"/>
          <ac:picMkLst>
            <pc:docMk/>
            <pc:sldMk cId="605047230" sldId="272"/>
            <ac:picMk id="6" creationId="{CD785995-07EE-197E-B52D-95BC600B45E9}"/>
          </ac:picMkLst>
        </pc:picChg>
      </pc:sldChg>
      <pc:sldChg chg="add">
        <pc:chgData name="Mandy Morland" userId="a11db512-159d-4d76-b584-a2aac44b47c0" providerId="ADAL" clId="{D1E86093-0E97-4EEF-AC53-A8CBFE5AF3AD}" dt="2026-01-05T13:47:05.813" v="9"/>
        <pc:sldMkLst>
          <pc:docMk/>
          <pc:sldMk cId="3550818605" sldId="280"/>
        </pc:sldMkLst>
      </pc:sldChg>
      <pc:sldChg chg="addSp delSp modSp add mod">
        <pc:chgData name="Mandy Morland" userId="a11db512-159d-4d76-b584-a2aac44b47c0" providerId="ADAL" clId="{D1E86093-0E97-4EEF-AC53-A8CBFE5AF3AD}" dt="2026-01-06T09:44:48.189" v="502" actId="113"/>
        <pc:sldMkLst>
          <pc:docMk/>
          <pc:sldMk cId="469675034" sldId="312"/>
        </pc:sldMkLst>
        <pc:spChg chg="mod">
          <ac:chgData name="Mandy Morland" userId="a11db512-159d-4d76-b584-a2aac44b47c0" providerId="ADAL" clId="{D1E86093-0E97-4EEF-AC53-A8CBFE5AF3AD}" dt="2026-01-06T09:44:48.189" v="502" actId="113"/>
          <ac:spMkLst>
            <pc:docMk/>
            <pc:sldMk cId="469675034" sldId="312"/>
            <ac:spMk id="2" creationId="{CEAFD752-B1F7-4476-A2CA-E4B8D1A5031F}"/>
          </ac:spMkLst>
        </pc:spChg>
        <pc:spChg chg="mod">
          <ac:chgData name="Mandy Morland" userId="a11db512-159d-4d76-b584-a2aac44b47c0" providerId="ADAL" clId="{D1E86093-0E97-4EEF-AC53-A8CBFE5AF3AD}" dt="2026-01-05T13:48:28.040" v="30" actId="20577"/>
          <ac:spMkLst>
            <pc:docMk/>
            <pc:sldMk cId="469675034" sldId="312"/>
            <ac:spMk id="3" creationId="{960D458D-B861-49C0-A2E7-DA1D5F4A273F}"/>
          </ac:spMkLst>
        </pc:spChg>
        <pc:picChg chg="add mod">
          <ac:chgData name="Mandy Morland" userId="a11db512-159d-4d76-b584-a2aac44b47c0" providerId="ADAL" clId="{D1E86093-0E97-4EEF-AC53-A8CBFE5AF3AD}" dt="2026-01-05T13:49:34.365" v="41" actId="1076"/>
          <ac:picMkLst>
            <pc:docMk/>
            <pc:sldMk cId="469675034" sldId="312"/>
            <ac:picMk id="6" creationId="{BB2DB89B-D55C-B786-B681-77D893AE81BA}"/>
          </ac:picMkLst>
        </pc:picChg>
      </pc:sldChg>
      <pc:sldChg chg="add del">
        <pc:chgData name="Mandy Morland" userId="a11db512-159d-4d76-b584-a2aac44b47c0" providerId="ADAL" clId="{D1E86093-0E97-4EEF-AC53-A8CBFE5AF3AD}" dt="2026-01-06T09:37:30.349" v="191" actId="2696"/>
        <pc:sldMkLst>
          <pc:docMk/>
          <pc:sldMk cId="3455244283" sldId="313"/>
        </pc:sldMkLst>
      </pc:sldChg>
      <pc:sldChg chg="addSp delSp modSp add mod">
        <pc:chgData name="Mandy Morland" userId="a11db512-159d-4d76-b584-a2aac44b47c0" providerId="ADAL" clId="{D1E86093-0E97-4EEF-AC53-A8CBFE5AF3AD}" dt="2026-01-06T09:44:39.220" v="500" actId="113"/>
        <pc:sldMkLst>
          <pc:docMk/>
          <pc:sldMk cId="475626580" sldId="314"/>
        </pc:sldMkLst>
        <pc:spChg chg="mod">
          <ac:chgData name="Mandy Morland" userId="a11db512-159d-4d76-b584-a2aac44b47c0" providerId="ADAL" clId="{D1E86093-0E97-4EEF-AC53-A8CBFE5AF3AD}" dt="2026-01-06T09:44:39.220" v="500" actId="113"/>
          <ac:spMkLst>
            <pc:docMk/>
            <pc:sldMk cId="475626580" sldId="314"/>
            <ac:spMk id="2" creationId="{189CCDE5-D850-42F1-8ADD-8B2EB02F51D2}"/>
          </ac:spMkLst>
        </pc:spChg>
        <pc:spChg chg="mod">
          <ac:chgData name="Mandy Morland" userId="a11db512-159d-4d76-b584-a2aac44b47c0" providerId="ADAL" clId="{D1E86093-0E97-4EEF-AC53-A8CBFE5AF3AD}" dt="2026-01-06T09:44:07.399" v="498" actId="20577"/>
          <ac:spMkLst>
            <pc:docMk/>
            <pc:sldMk cId="475626580" sldId="314"/>
            <ac:spMk id="3" creationId="{354F7AFD-1C05-48F5-A1DF-D05C9D92F808}"/>
          </ac:spMkLst>
        </pc:spChg>
        <pc:picChg chg="add del mod">
          <ac:chgData name="Mandy Morland" userId="a11db512-159d-4d76-b584-a2aac44b47c0" providerId="ADAL" clId="{D1E86093-0E97-4EEF-AC53-A8CBFE5AF3AD}" dt="2026-01-06T09:38:48.595" v="214" actId="21"/>
          <ac:picMkLst>
            <pc:docMk/>
            <pc:sldMk cId="475626580" sldId="314"/>
            <ac:picMk id="5" creationId="{4D656226-2247-11E1-50BE-4E744CCB72F3}"/>
          </ac:picMkLst>
        </pc:picChg>
      </pc:sldChg>
      <pc:sldChg chg="delSp modSp add mod">
        <pc:chgData name="Mandy Morland" userId="a11db512-159d-4d76-b584-a2aac44b47c0" providerId="ADAL" clId="{D1E86093-0E97-4EEF-AC53-A8CBFE5AF3AD}" dt="2026-01-05T13:54:22.593" v="81" actId="27636"/>
        <pc:sldMkLst>
          <pc:docMk/>
          <pc:sldMk cId="2255471539" sldId="315"/>
        </pc:sldMkLst>
        <pc:spChg chg="mod">
          <ac:chgData name="Mandy Morland" userId="a11db512-159d-4d76-b584-a2aac44b47c0" providerId="ADAL" clId="{D1E86093-0E97-4EEF-AC53-A8CBFE5AF3AD}" dt="2026-01-05T13:54:11.849" v="79" actId="255"/>
          <ac:spMkLst>
            <pc:docMk/>
            <pc:sldMk cId="2255471539" sldId="315"/>
            <ac:spMk id="2" creationId="{88634DEF-1A7D-411E-8FBE-2AD7BFFFC7AE}"/>
          </ac:spMkLst>
        </pc:spChg>
        <pc:spChg chg="mod">
          <ac:chgData name="Mandy Morland" userId="a11db512-159d-4d76-b584-a2aac44b47c0" providerId="ADAL" clId="{D1E86093-0E97-4EEF-AC53-A8CBFE5AF3AD}" dt="2026-01-05T13:54:22.593" v="81" actId="27636"/>
          <ac:spMkLst>
            <pc:docMk/>
            <pc:sldMk cId="2255471539" sldId="315"/>
            <ac:spMk id="3" creationId="{41BFAD69-2686-4EAD-BC0D-E26BBFEDB874}"/>
          </ac:spMkLst>
        </pc:spChg>
      </pc:sldChg>
      <pc:sldChg chg="delSp modSp add mod">
        <pc:chgData name="Mandy Morland" userId="a11db512-159d-4d76-b584-a2aac44b47c0" providerId="ADAL" clId="{D1E86093-0E97-4EEF-AC53-A8CBFE5AF3AD}" dt="2026-01-06T09:39:28.458" v="217" actId="478"/>
        <pc:sldMkLst>
          <pc:docMk/>
          <pc:sldMk cId="2350123709" sldId="317"/>
        </pc:sldMkLst>
        <pc:spChg chg="mod">
          <ac:chgData name="Mandy Morland" userId="a11db512-159d-4d76-b584-a2aac44b47c0" providerId="ADAL" clId="{D1E86093-0E97-4EEF-AC53-A8CBFE5AF3AD}" dt="2026-01-05T13:58:19.222" v="127" actId="20577"/>
          <ac:spMkLst>
            <pc:docMk/>
            <pc:sldMk cId="2350123709" sldId="317"/>
            <ac:spMk id="2" creationId="{6C7BA1D4-858C-4773-9352-464543BD04D0}"/>
          </ac:spMkLst>
        </pc:spChg>
        <pc:spChg chg="mod">
          <ac:chgData name="Mandy Morland" userId="a11db512-159d-4d76-b584-a2aac44b47c0" providerId="ADAL" clId="{D1E86093-0E97-4EEF-AC53-A8CBFE5AF3AD}" dt="2026-01-05T13:58:45.989" v="129" actId="14100"/>
          <ac:spMkLst>
            <pc:docMk/>
            <pc:sldMk cId="2350123709" sldId="317"/>
            <ac:spMk id="5" creationId="{F5B59089-7AE7-4CF8-940C-E4C5AA820E9E}"/>
          </ac:spMkLst>
        </pc:spChg>
        <pc:spChg chg="mod">
          <ac:chgData name="Mandy Morland" userId="a11db512-159d-4d76-b584-a2aac44b47c0" providerId="ADAL" clId="{D1E86093-0E97-4EEF-AC53-A8CBFE5AF3AD}" dt="2026-01-05T13:58:08.979" v="110" actId="5793"/>
          <ac:spMkLst>
            <pc:docMk/>
            <pc:sldMk cId="2350123709" sldId="317"/>
            <ac:spMk id="7" creationId="{9212656B-08DF-43E8-8347-B376F765457C}"/>
          </ac:spMkLst>
        </pc:spChg>
        <pc:spChg chg="mod">
          <ac:chgData name="Mandy Morland" userId="a11db512-159d-4d76-b584-a2aac44b47c0" providerId="ADAL" clId="{D1E86093-0E97-4EEF-AC53-A8CBFE5AF3AD}" dt="2026-01-05T13:57:43.350" v="105" actId="14100"/>
          <ac:spMkLst>
            <pc:docMk/>
            <pc:sldMk cId="2350123709" sldId="317"/>
            <ac:spMk id="8" creationId="{D664B2B0-14DA-4BA4-9276-82E89E76B927}"/>
          </ac:spMkLst>
        </pc:spChg>
        <pc:spChg chg="mod">
          <ac:chgData name="Mandy Morland" userId="a11db512-159d-4d76-b584-a2aac44b47c0" providerId="ADAL" clId="{D1E86093-0E97-4EEF-AC53-A8CBFE5AF3AD}" dt="2026-01-05T13:57:54.272" v="107" actId="1076"/>
          <ac:spMkLst>
            <pc:docMk/>
            <pc:sldMk cId="2350123709" sldId="317"/>
            <ac:spMk id="11" creationId="{18CCB596-8BC3-4780-8FEB-2AA3AB5DC802}"/>
          </ac:spMkLst>
        </pc:spChg>
        <pc:spChg chg="mod">
          <ac:chgData name="Mandy Morland" userId="a11db512-159d-4d76-b584-a2aac44b47c0" providerId="ADAL" clId="{D1E86093-0E97-4EEF-AC53-A8CBFE5AF3AD}" dt="2026-01-05T13:58:00.410" v="108" actId="1076"/>
          <ac:spMkLst>
            <pc:docMk/>
            <pc:sldMk cId="2350123709" sldId="317"/>
            <ac:spMk id="12" creationId="{679C67CC-9F1A-4DD8-AABA-7D1AE236FA0C}"/>
          </ac:spMkLst>
        </pc:spChg>
        <pc:spChg chg="mod">
          <ac:chgData name="Mandy Morland" userId="a11db512-159d-4d76-b584-a2aac44b47c0" providerId="ADAL" clId="{D1E86093-0E97-4EEF-AC53-A8CBFE5AF3AD}" dt="2026-01-05T13:57:49.108" v="106" actId="1076"/>
          <ac:spMkLst>
            <pc:docMk/>
            <pc:sldMk cId="2350123709" sldId="317"/>
            <ac:spMk id="14" creationId="{B18E7B98-5CF5-4E66-A9F8-070B38C5AE00}"/>
          </ac:spMkLst>
        </pc:spChg>
        <pc:picChg chg="del">
          <ac:chgData name="Mandy Morland" userId="a11db512-159d-4d76-b584-a2aac44b47c0" providerId="ADAL" clId="{D1E86093-0E97-4EEF-AC53-A8CBFE5AF3AD}" dt="2026-01-06T09:39:28.458" v="217" actId="478"/>
          <ac:picMkLst>
            <pc:docMk/>
            <pc:sldMk cId="2350123709" sldId="317"/>
            <ac:picMk id="20" creationId="{CC9D6FC6-56AB-4218-BEE7-BC6A90FF9D5C}"/>
          </ac:picMkLst>
        </pc:picChg>
      </pc:sldChg>
      <pc:sldChg chg="modSp add mod">
        <pc:chgData name="Mandy Morland" userId="a11db512-159d-4d76-b584-a2aac44b47c0" providerId="ADAL" clId="{D1E86093-0E97-4EEF-AC53-A8CBFE5AF3AD}" dt="2026-01-05T13:59:14.299" v="136" actId="1076"/>
        <pc:sldMkLst>
          <pc:docMk/>
          <pc:sldMk cId="2370143876" sldId="318"/>
        </pc:sldMkLst>
        <pc:spChg chg="mod">
          <ac:chgData name="Mandy Morland" userId="a11db512-159d-4d76-b584-a2aac44b47c0" providerId="ADAL" clId="{D1E86093-0E97-4EEF-AC53-A8CBFE5AF3AD}" dt="2026-01-05T13:58:53.835" v="130" actId="12"/>
          <ac:spMkLst>
            <pc:docMk/>
            <pc:sldMk cId="2370143876" sldId="318"/>
            <ac:spMk id="5" creationId="{F5B59089-7AE7-4CF8-940C-E4C5AA820E9E}"/>
          </ac:spMkLst>
        </pc:spChg>
        <pc:spChg chg="mod">
          <ac:chgData name="Mandy Morland" userId="a11db512-159d-4d76-b584-a2aac44b47c0" providerId="ADAL" clId="{D1E86093-0E97-4EEF-AC53-A8CBFE5AF3AD}" dt="2026-01-05T13:58:59.875" v="132" actId="1076"/>
          <ac:spMkLst>
            <pc:docMk/>
            <pc:sldMk cId="2370143876" sldId="318"/>
            <ac:spMk id="8" creationId="{D664B2B0-14DA-4BA4-9276-82E89E76B927}"/>
          </ac:spMkLst>
        </pc:spChg>
        <pc:spChg chg="mod">
          <ac:chgData name="Mandy Morland" userId="a11db512-159d-4d76-b584-a2aac44b47c0" providerId="ADAL" clId="{D1E86093-0E97-4EEF-AC53-A8CBFE5AF3AD}" dt="2026-01-05T13:59:02.891" v="133" actId="1076"/>
          <ac:spMkLst>
            <pc:docMk/>
            <pc:sldMk cId="2370143876" sldId="318"/>
            <ac:spMk id="14" creationId="{B18E7B98-5CF5-4E66-A9F8-070B38C5AE00}"/>
          </ac:spMkLst>
        </pc:spChg>
        <pc:spChg chg="mod">
          <ac:chgData name="Mandy Morland" userId="a11db512-159d-4d76-b584-a2aac44b47c0" providerId="ADAL" clId="{D1E86093-0E97-4EEF-AC53-A8CBFE5AF3AD}" dt="2026-01-05T13:59:14.299" v="136" actId="1076"/>
          <ac:spMkLst>
            <pc:docMk/>
            <pc:sldMk cId="2370143876" sldId="318"/>
            <ac:spMk id="15" creationId="{DDA56F17-10E8-48F8-A114-22A793496459}"/>
          </ac:spMkLst>
        </pc:spChg>
        <pc:spChg chg="mod">
          <ac:chgData name="Mandy Morland" userId="a11db512-159d-4d76-b584-a2aac44b47c0" providerId="ADAL" clId="{D1E86093-0E97-4EEF-AC53-A8CBFE5AF3AD}" dt="2026-01-05T13:59:07.923" v="134" actId="1076"/>
          <ac:spMkLst>
            <pc:docMk/>
            <pc:sldMk cId="2370143876" sldId="318"/>
            <ac:spMk id="17" creationId="{702ADCE5-F6D5-49F5-AE63-E419D9A0BCC5}"/>
          </ac:spMkLst>
        </pc:spChg>
        <pc:spChg chg="mod">
          <ac:chgData name="Mandy Morland" userId="a11db512-159d-4d76-b584-a2aac44b47c0" providerId="ADAL" clId="{D1E86093-0E97-4EEF-AC53-A8CBFE5AF3AD}" dt="2026-01-05T13:59:10.452" v="135" actId="1076"/>
          <ac:spMkLst>
            <pc:docMk/>
            <pc:sldMk cId="2370143876" sldId="318"/>
            <ac:spMk id="18" creationId="{B3E5E262-9BD9-4691-BBB4-BA75F86D39C1}"/>
          </ac:spMkLst>
        </pc:spChg>
      </pc:sldChg>
      <pc:sldChg chg="add del">
        <pc:chgData name="Mandy Morland" userId="a11db512-159d-4d76-b584-a2aac44b47c0" providerId="ADAL" clId="{D1E86093-0E97-4EEF-AC53-A8CBFE5AF3AD}" dt="2026-01-06T09:37:44.896" v="192" actId="2696"/>
        <pc:sldMkLst>
          <pc:docMk/>
          <pc:sldMk cId="3728585321" sldId="319"/>
        </pc:sldMkLst>
      </pc:sldChg>
      <pc:sldChg chg="add del">
        <pc:chgData name="Mandy Morland" userId="a11db512-159d-4d76-b584-a2aac44b47c0" providerId="ADAL" clId="{D1E86093-0E97-4EEF-AC53-A8CBFE5AF3AD}" dt="2026-01-06T09:37:52.328" v="193" actId="2696"/>
        <pc:sldMkLst>
          <pc:docMk/>
          <pc:sldMk cId="772800603" sldId="320"/>
        </pc:sldMkLst>
      </pc:sldChg>
      <pc:sldChg chg="modSp add mod">
        <pc:chgData name="Mandy Morland" userId="a11db512-159d-4d76-b584-a2aac44b47c0" providerId="ADAL" clId="{D1E86093-0E97-4EEF-AC53-A8CBFE5AF3AD}" dt="2026-01-06T09:44:55.709" v="503" actId="113"/>
        <pc:sldMkLst>
          <pc:docMk/>
          <pc:sldMk cId="2734974498" sldId="321"/>
        </pc:sldMkLst>
        <pc:spChg chg="mod">
          <ac:chgData name="Mandy Morland" userId="a11db512-159d-4d76-b584-a2aac44b47c0" providerId="ADAL" clId="{D1E86093-0E97-4EEF-AC53-A8CBFE5AF3AD}" dt="2026-01-06T09:44:55.709" v="503" actId="113"/>
          <ac:spMkLst>
            <pc:docMk/>
            <pc:sldMk cId="2734974498" sldId="321"/>
            <ac:spMk id="2" creationId="{E59065BE-CC1A-E7EA-0DDB-25B914E42940}"/>
          </ac:spMkLst>
        </pc:spChg>
      </pc:sldChg>
      <pc:sldChg chg="addSp delSp modSp add mod modClrScheme chgLayout">
        <pc:chgData name="Mandy Morland" userId="a11db512-159d-4d76-b584-a2aac44b47c0" providerId="ADAL" clId="{D1E86093-0E97-4EEF-AC53-A8CBFE5AF3AD}" dt="2026-01-06T09:45:13.571" v="505" actId="255"/>
        <pc:sldMkLst>
          <pc:docMk/>
          <pc:sldMk cId="1159349133" sldId="322"/>
        </pc:sldMkLst>
        <pc:spChg chg="del mod">
          <ac:chgData name="Mandy Morland" userId="a11db512-159d-4d76-b584-a2aac44b47c0" providerId="ADAL" clId="{D1E86093-0E97-4EEF-AC53-A8CBFE5AF3AD}" dt="2026-01-06T09:36:57.856" v="169" actId="700"/>
          <ac:spMkLst>
            <pc:docMk/>
            <pc:sldMk cId="1159349133" sldId="322"/>
            <ac:spMk id="2" creationId="{90F8D0CE-3B36-5F4F-EC4F-C9CBED7326FE}"/>
          </ac:spMkLst>
        </pc:spChg>
        <pc:spChg chg="add mod">
          <ac:chgData name="Mandy Morland" userId="a11db512-159d-4d76-b584-a2aac44b47c0" providerId="ADAL" clId="{D1E86093-0E97-4EEF-AC53-A8CBFE5AF3AD}" dt="2026-01-06T09:45:13.571" v="505" actId="255"/>
          <ac:spMkLst>
            <pc:docMk/>
            <pc:sldMk cId="1159349133" sldId="322"/>
            <ac:spMk id="8" creationId="{8C4DFAC9-0365-C522-F8EB-3D90F276C8DB}"/>
          </ac:spMkLst>
        </pc:spChg>
        <pc:spChg chg="del mod">
          <ac:chgData name="Mandy Morland" userId="a11db512-159d-4d76-b584-a2aac44b47c0" providerId="ADAL" clId="{D1E86093-0E97-4EEF-AC53-A8CBFE5AF3AD}" dt="2026-01-06T09:36:57.856" v="169" actId="700"/>
          <ac:spMkLst>
            <pc:docMk/>
            <pc:sldMk cId="1159349133" sldId="322"/>
            <ac:spMk id="11" creationId="{D8E571EC-9CAB-CC7A-A7D4-75C79F6D77C0}"/>
          </ac:spMkLst>
        </pc:spChg>
        <pc:graphicFrameChg chg="mod ord modGraphic">
          <ac:chgData name="Mandy Morland" userId="a11db512-159d-4d76-b584-a2aac44b47c0" providerId="ADAL" clId="{D1E86093-0E97-4EEF-AC53-A8CBFE5AF3AD}" dt="2026-01-06T09:37:11.224" v="171" actId="26606"/>
          <ac:graphicFrameMkLst>
            <pc:docMk/>
            <pc:sldMk cId="1159349133" sldId="322"/>
            <ac:graphicFrameMk id="6" creationId="{69756006-2C92-FC2A-B7A9-CBB5A290F5EB}"/>
          </ac:graphicFrameMkLst>
        </pc:graphicFrameChg>
      </pc:sldChg>
      <pc:sldChg chg="addSp delSp modSp new mod modClrScheme chgLayout">
        <pc:chgData name="Mandy Morland" userId="a11db512-159d-4d76-b584-a2aac44b47c0" providerId="ADAL" clId="{D1E86093-0E97-4EEF-AC53-A8CBFE5AF3AD}" dt="2026-01-06T09:41:35.826" v="308" actId="20577"/>
        <pc:sldMkLst>
          <pc:docMk/>
          <pc:sldMk cId="3250188030" sldId="323"/>
        </pc:sldMkLst>
        <pc:spChg chg="add mod">
          <ac:chgData name="Mandy Morland" userId="a11db512-159d-4d76-b584-a2aac44b47c0" providerId="ADAL" clId="{D1E86093-0E97-4EEF-AC53-A8CBFE5AF3AD}" dt="2026-01-06T09:41:35.826" v="308" actId="20577"/>
          <ac:spMkLst>
            <pc:docMk/>
            <pc:sldMk cId="3250188030" sldId="323"/>
            <ac:spMk id="2" creationId="{F504324B-CA82-D29D-8102-B1D17C9CC927}"/>
          </ac:spMkLst>
        </pc:spChg>
        <pc:spChg chg="add del mod">
          <ac:chgData name="Mandy Morland" userId="a11db512-159d-4d76-b584-a2aac44b47c0" providerId="ADAL" clId="{D1E86093-0E97-4EEF-AC53-A8CBFE5AF3AD}" dt="2026-01-06T09:38:54.716" v="215"/>
          <ac:spMkLst>
            <pc:docMk/>
            <pc:sldMk cId="3250188030" sldId="323"/>
            <ac:spMk id="3" creationId="{885CB885-D267-D24F-B5A0-C9451631B9F3}"/>
          </ac:spMkLst>
        </pc:spChg>
        <pc:picChg chg="add mod">
          <ac:chgData name="Mandy Morland" userId="a11db512-159d-4d76-b584-a2aac44b47c0" providerId="ADAL" clId="{D1E86093-0E97-4EEF-AC53-A8CBFE5AF3AD}" dt="2026-01-06T09:39:00.935" v="216" actId="26606"/>
          <ac:picMkLst>
            <pc:docMk/>
            <pc:sldMk cId="3250188030" sldId="323"/>
            <ac:picMk id="4" creationId="{FC01044E-D536-7107-BBA3-C1179047679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E3B15F-92F0-4D25-82FC-30EDD81690FB}" type="datetimeFigureOut">
              <a:rPr lang="en-GB" smtClean="0"/>
              <a:t>07/01/2026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5C68-4F96-42A1-AE4D-9BE1FFAF47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00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9F633-D480-42B2-83AE-17A621F1F8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840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arpercollege.pressbooks.pub/firstyearseminar/chapter/essential-connections-6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svg.org/thursday-reminder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arpercollege.pressbooks.pub/firstyearseminar/chapter/essential-connections-6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handwriting/o/objectives.html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677308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5B59089-7AE7-4CF8-940C-E4C5AA820E9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67912" y="232367"/>
            <a:ext cx="4938713" cy="9239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Nurse 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212656B-08DF-43E8-8347-B376F765457C}"/>
              </a:ext>
            </a:extLst>
          </p:cNvPr>
          <p:cNvSpPr txBox="1">
            <a:spLocks/>
          </p:cNvSpPr>
          <p:nvPr/>
        </p:nvSpPr>
        <p:spPr>
          <a:xfrm>
            <a:off x="6937162" y="224438"/>
            <a:ext cx="4849176" cy="16097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dirty="0">
                <a:latin typeface="Abadi" panose="020B0604020104020204" pitchFamily="34" charset="0"/>
              </a:rPr>
              <a:t>Web-site Designer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64B2B0-14DA-4BA4-9276-82E89E76B927}"/>
              </a:ext>
            </a:extLst>
          </p:cNvPr>
          <p:cNvSpPr txBox="1"/>
          <p:nvPr/>
        </p:nvSpPr>
        <p:spPr>
          <a:xfrm>
            <a:off x="3106036" y="3655400"/>
            <a:ext cx="2293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C00000"/>
                </a:solidFill>
                <a:latin typeface="Abadi" panose="020B0604020104020204" pitchFamily="34" charset="0"/>
              </a:rPr>
              <a:t>Patience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B6CFAB-F870-4EFC-804A-784AB5B35EBD}"/>
              </a:ext>
            </a:extLst>
          </p:cNvPr>
          <p:cNvSpPr txBox="1"/>
          <p:nvPr/>
        </p:nvSpPr>
        <p:spPr>
          <a:xfrm>
            <a:off x="405662" y="1624331"/>
            <a:ext cx="2038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B050"/>
                </a:solidFill>
                <a:latin typeface="Abadi" panose="020B0604020104020204" pitchFamily="34" charset="0"/>
              </a:rPr>
              <a:t>Team-worker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9BED7A-79A0-4EF3-8206-6F1EC4767704}"/>
              </a:ext>
            </a:extLst>
          </p:cNvPr>
          <p:cNvSpPr txBox="1"/>
          <p:nvPr/>
        </p:nvSpPr>
        <p:spPr>
          <a:xfrm>
            <a:off x="9927635" y="4363286"/>
            <a:ext cx="2171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0000"/>
                </a:solidFill>
                <a:latin typeface="Abadi" panose="020B0604020104020204" pitchFamily="34" charset="0"/>
              </a:rPr>
              <a:t>Attention 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  <a:latin typeface="Abadi" panose="020B0604020104020204" pitchFamily="34" charset="0"/>
              </a:rPr>
              <a:t>to 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  <a:latin typeface="Abadi" panose="020B0604020104020204" pitchFamily="34" charset="0"/>
              </a:rPr>
              <a:t>detail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CCB596-8BC3-4780-8FEB-2AA3AB5DC802}"/>
              </a:ext>
            </a:extLst>
          </p:cNvPr>
          <p:cNvSpPr txBox="1"/>
          <p:nvPr/>
        </p:nvSpPr>
        <p:spPr>
          <a:xfrm>
            <a:off x="2851354" y="4756381"/>
            <a:ext cx="2635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7030A0"/>
                </a:solidFill>
                <a:latin typeface="Abadi" panose="020B0604020104020204" pitchFamily="34" charset="0"/>
              </a:rPr>
              <a:t>Customer service skills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9C67CC-9F1A-4DD8-AABA-7D1AE236FA0C}"/>
              </a:ext>
            </a:extLst>
          </p:cNvPr>
          <p:cNvSpPr txBox="1"/>
          <p:nvPr/>
        </p:nvSpPr>
        <p:spPr>
          <a:xfrm>
            <a:off x="2598668" y="1685887"/>
            <a:ext cx="31339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70C0"/>
                </a:solidFill>
                <a:latin typeface="Abadi" panose="020B0604020104020204" pitchFamily="34" charset="0"/>
              </a:rPr>
              <a:t>Work well under pressure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656329-6167-40DD-A7B7-5B0F8F2AE1F5}"/>
              </a:ext>
            </a:extLst>
          </p:cNvPr>
          <p:cNvSpPr txBox="1"/>
          <p:nvPr/>
        </p:nvSpPr>
        <p:spPr>
          <a:xfrm>
            <a:off x="367912" y="3200516"/>
            <a:ext cx="2423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/>
                </a:solidFill>
                <a:latin typeface="Abadi" panose="020B0604020104020204" pitchFamily="34" charset="0"/>
              </a:rPr>
              <a:t>Desire to help others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8E7B98-5CF5-4E66-A9F8-070B38C5AE00}"/>
              </a:ext>
            </a:extLst>
          </p:cNvPr>
          <p:cNvSpPr txBox="1"/>
          <p:nvPr/>
        </p:nvSpPr>
        <p:spPr>
          <a:xfrm>
            <a:off x="67451" y="4363286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3"/>
                </a:solidFill>
                <a:latin typeface="Abadi" panose="020B0604020104020204" pitchFamily="34" charset="0"/>
              </a:rPr>
              <a:t>Can accept criticism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A56F17-10E8-48F8-A114-22A793496459}"/>
              </a:ext>
            </a:extLst>
          </p:cNvPr>
          <p:cNvSpPr txBox="1"/>
          <p:nvPr/>
        </p:nvSpPr>
        <p:spPr>
          <a:xfrm>
            <a:off x="6821057" y="1672479"/>
            <a:ext cx="2581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C000"/>
                </a:solidFill>
                <a:latin typeface="Abadi" panose="020B0604020104020204" pitchFamily="34" charset="0"/>
              </a:rPr>
              <a:t>Persistent</a:t>
            </a:r>
            <a:r>
              <a:rPr lang="en-GB" sz="4000" b="1" dirty="0">
                <a:solidFill>
                  <a:srgbClr val="C00000"/>
                </a:solidFill>
                <a:latin typeface="Abadi" panose="020B0604020104020204" pitchFamily="34" charset="0"/>
              </a:rPr>
              <a:t> </a:t>
            </a:r>
            <a:r>
              <a:rPr lang="en-GB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742E85-ECB7-4AFB-A902-4322608E27C2}"/>
              </a:ext>
            </a:extLst>
          </p:cNvPr>
          <p:cNvSpPr txBox="1"/>
          <p:nvPr/>
        </p:nvSpPr>
        <p:spPr>
          <a:xfrm>
            <a:off x="9927635" y="1739217"/>
            <a:ext cx="2038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C00000"/>
                </a:solidFill>
                <a:latin typeface="Abadi" panose="020B0604020104020204" pitchFamily="34" charset="0"/>
              </a:rPr>
              <a:t>Flexible</a:t>
            </a:r>
            <a:r>
              <a:rPr lang="en-GB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2ADCE5-F6D5-49F5-AE63-E419D9A0BCC5}"/>
              </a:ext>
            </a:extLst>
          </p:cNvPr>
          <p:cNvSpPr txBox="1"/>
          <p:nvPr/>
        </p:nvSpPr>
        <p:spPr>
          <a:xfrm>
            <a:off x="6449003" y="4387050"/>
            <a:ext cx="3287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00000"/>
                </a:solidFill>
                <a:latin typeface="Abadi" panose="020B0604020104020204" pitchFamily="34" charset="0"/>
              </a:rPr>
              <a:t>Knowledge of computer software </a:t>
            </a:r>
            <a:r>
              <a:rPr lang="en-GB" sz="3200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E5E262-9BD9-4691-BBB4-BA75F86D39C1}"/>
              </a:ext>
            </a:extLst>
          </p:cNvPr>
          <p:cNvSpPr txBox="1"/>
          <p:nvPr/>
        </p:nvSpPr>
        <p:spPr>
          <a:xfrm>
            <a:off x="6937162" y="2841594"/>
            <a:ext cx="2038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6">
                    <a:lumMod val="75000"/>
                  </a:schemeClr>
                </a:solidFill>
                <a:latin typeface="Abadi" panose="020B0604020104020204" pitchFamily="34" charset="0"/>
              </a:rPr>
              <a:t>Use own initiative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353197-6621-489D-BCC5-BBAE9E6CDA4C}"/>
              </a:ext>
            </a:extLst>
          </p:cNvPr>
          <p:cNvSpPr txBox="1"/>
          <p:nvPr/>
        </p:nvSpPr>
        <p:spPr>
          <a:xfrm>
            <a:off x="9927635" y="2830948"/>
            <a:ext cx="2038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3"/>
                </a:solidFill>
                <a:latin typeface="Abadi" panose="020B0604020104020204" pitchFamily="34" charset="0"/>
              </a:rPr>
              <a:t>Maths skills</a:t>
            </a:r>
            <a:endParaRPr lang="en-GB" sz="1600" dirty="0">
              <a:solidFill>
                <a:schemeClr val="accent3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4D09F1D-1AAD-4C27-A231-9EDF5E763D90}"/>
              </a:ext>
            </a:extLst>
          </p:cNvPr>
          <p:cNvCxnSpPr>
            <a:cxnSpLocks/>
          </p:cNvCxnSpPr>
          <p:nvPr/>
        </p:nvCxnSpPr>
        <p:spPr>
          <a:xfrm>
            <a:off x="6171579" y="0"/>
            <a:ext cx="86346" cy="6315075"/>
          </a:xfrm>
          <a:prstGeom prst="line">
            <a:avLst/>
          </a:prstGeom>
          <a:ln w="53975">
            <a:solidFill>
              <a:schemeClr val="accent1">
                <a:alpha val="98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01438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4324B-CA82-D29D-8102-B1D17C9CC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pPr algn="ctr"/>
            <a:r>
              <a:rPr lang="en-US" b="1" dirty="0"/>
              <a:t>8 Essential Skills – where do those transferable skills from the previous slide fit?</a:t>
            </a:r>
            <a:endParaRPr lang="en-GB" b="1" dirty="0"/>
          </a:p>
        </p:txBody>
      </p:sp>
      <p:pic>
        <p:nvPicPr>
          <p:cNvPr id="4" name="Content Placeholder 3" descr="A group of signs with text&#10;&#10;AI-generated content may be incorrect.">
            <a:extLst>
              <a:ext uri="{FF2B5EF4-FFF2-40B4-BE49-F238E27FC236}">
                <a16:creationId xmlns:a16="http://schemas.microsoft.com/office/drawing/2014/main" id="{FC01044E-D536-7107-BBA3-C11790476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55399"/>
            <a:ext cx="10515600" cy="2891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0188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82BEFC-B122-7D6A-EB90-1588BF6C9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065BE-CC1A-E7EA-0DDB-25B914E42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EB45D-3AAE-FAE9-AB93-DF7D412B61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are the essential skills employers want?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head with gears and question mark&#10;&#10;AI-generated content may be incorrect.">
            <a:extLst>
              <a:ext uri="{FF2B5EF4-FFF2-40B4-BE49-F238E27FC236}">
                <a16:creationId xmlns:a16="http://schemas.microsoft.com/office/drawing/2014/main" id="{C8ADE0EC-88E4-CE15-578F-F13BB1387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12203" y="4043031"/>
            <a:ext cx="2343477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74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05759"/>
            <a:ext cx="10058400" cy="37949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800" dirty="0">
                <a:latin typeface="Abadi" panose="020B0604020104020204" pitchFamily="34" charset="0"/>
              </a:rPr>
              <a:t>Ask a family member or friend for the top skills they use in their job and how many different jobs they’ve had.</a:t>
            </a:r>
          </a:p>
        </p:txBody>
      </p:sp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5400" dirty="0">
                <a:latin typeface="Abadi" panose="020B0604020104020204" pitchFamily="34" charset="0"/>
              </a:rPr>
              <a:t>Recap….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 fontScale="92500"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endParaRPr lang="en-GB" sz="40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6000" i="1" dirty="0">
                <a:latin typeface="Abadi" panose="020B0604020104020204" pitchFamily="34" charset="0"/>
              </a:rPr>
              <a:t>What are the biggest employment opportunities in Cumbria?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yellow post-it note with a red push pin&#10;&#10;AI-generated content may be incorrect.">
            <a:extLst>
              <a:ext uri="{FF2B5EF4-FFF2-40B4-BE49-F238E27FC236}">
                <a16:creationId xmlns:a16="http://schemas.microsoft.com/office/drawing/2014/main" id="{CD785995-07EE-197E-B52D-95BC600B4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76851" y="4142453"/>
            <a:ext cx="2338730" cy="233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C4DFAC9-0365-C522-F8EB-3D90F276C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b="1" dirty="0"/>
              <a:t>2025 data……..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9756006-2C92-FC2A-B7A9-CBB5A290F5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2120854"/>
              </p:ext>
            </p:extLst>
          </p:nvPr>
        </p:nvGraphicFramePr>
        <p:xfrm>
          <a:off x="838200" y="2409376"/>
          <a:ext cx="10515601" cy="3183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48069">
                  <a:extLst>
                    <a:ext uri="{9D8B030D-6E8A-4147-A177-3AD203B41FA5}">
                      <a16:colId xmlns:a16="http://schemas.microsoft.com/office/drawing/2014/main" val="731820841"/>
                    </a:ext>
                  </a:extLst>
                </a:gridCol>
                <a:gridCol w="3467532">
                  <a:extLst>
                    <a:ext uri="{9D8B030D-6E8A-4147-A177-3AD203B41FA5}">
                      <a16:colId xmlns:a16="http://schemas.microsoft.com/office/drawing/2014/main" val="2265642574"/>
                    </a:ext>
                  </a:extLst>
                </a:gridCol>
              </a:tblGrid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NHS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4,081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1792572346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BAE Systems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3,844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2901938381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Westmorland &amp; Furness Council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536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203642760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Cumberland Council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283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3133909979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A Wilderness Way Limited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262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2799446291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Tesco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250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3987693488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Haven Holidays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216 job postings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458654255"/>
                  </a:ext>
                </a:extLst>
              </a:tr>
              <a:tr h="397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>
                          <a:effectLst/>
                        </a:rPr>
                        <a:t>Maid2Clean</a:t>
                      </a:r>
                      <a:endParaRPr lang="en-GB" sz="2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2200" kern="100" dirty="0">
                          <a:effectLst/>
                        </a:rPr>
                        <a:t>215 job postings</a:t>
                      </a:r>
                      <a:endParaRPr lang="en-GB" sz="2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630" marR="140630" marT="0" marB="0"/>
                </a:tc>
                <a:extLst>
                  <a:ext uri="{0D108BD9-81ED-4DB2-BD59-A6C34878D82A}">
                    <a16:rowId xmlns:a16="http://schemas.microsoft.com/office/drawing/2014/main" val="681594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34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10740" y="850737"/>
            <a:ext cx="1920240" cy="2542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Health Care </a:t>
            </a: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695102" y="337328"/>
            <a:ext cx="1080179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1" i="0" u="sng" strike="noStrike" cap="none" normalizeH="0" baseline="0" dirty="0">
                <a:ln>
                  <a:noFill/>
                </a:ln>
                <a:solidFill>
                  <a:srgbClr val="0099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top 10 Growth</a:t>
            </a:r>
            <a:r>
              <a:rPr kumimoji="0" lang="en-GB" altLang="en-US" sz="2000" b="1" i="0" u="sng" strike="noStrike" cap="none" normalizeH="0" dirty="0">
                <a:ln>
                  <a:noFill/>
                </a:ln>
                <a:solidFill>
                  <a:srgbClr val="0099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Areas/Sectors in Cumbria</a:t>
            </a:r>
            <a:endParaRPr kumimoji="0" lang="en-GB" altLang="en-US" sz="2000" b="1" i="0" u="sng" strike="noStrike" cap="none" normalizeH="0" baseline="0" dirty="0">
              <a:ln>
                <a:noFill/>
              </a:ln>
              <a:solidFill>
                <a:srgbClr val="009999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860258"/>
            <a:ext cx="1607488" cy="13385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Social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35880" y="822173"/>
            <a:ext cx="1920240" cy="2542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Manufacturing &amp; Engineering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25346" y="860259"/>
            <a:ext cx="1920240" cy="25230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Nuclear &amp; Clean Energy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483835" y="829787"/>
            <a:ext cx="1920240" cy="25534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Construction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823924" y="4285454"/>
            <a:ext cx="1920240" cy="22474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Tourism &amp; The Visitor Economy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3045198" y="4285453"/>
            <a:ext cx="1920240" cy="23243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Transport &amp; Logistics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7352899" y="4285452"/>
            <a:ext cx="1920240" cy="20391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Creative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, 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Cultural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 &amp; Digital</a:t>
            </a:r>
            <a:endParaRPr kumimoji="0" lang="en-US" altLang="en-US" b="1" i="0" u="sng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9483835" y="4285453"/>
            <a:ext cx="1920240" cy="22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Agriculture &amp; Land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-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Based </a:t>
            </a:r>
          </a:p>
        </p:txBody>
      </p:sp>
      <p:pic>
        <p:nvPicPr>
          <p:cNvPr id="44" name="Picture 2" descr="Health Care Car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" y="1331772"/>
            <a:ext cx="1886100" cy="205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691" y="1425908"/>
            <a:ext cx="1607489" cy="195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0888" y="1529557"/>
            <a:ext cx="1909352" cy="1853723"/>
          </a:xfrm>
          <a:prstGeom prst="rect">
            <a:avLst/>
          </a:prstGeom>
        </p:spPr>
      </p:pic>
      <p:pic>
        <p:nvPicPr>
          <p:cNvPr id="13326" name="Picture 14" descr="Image result for wind turb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380" y="1529557"/>
            <a:ext cx="1987206" cy="185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3835" y="1482317"/>
            <a:ext cx="1948627" cy="1948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924" y="5212080"/>
            <a:ext cx="1920240" cy="132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1692" y="4927600"/>
            <a:ext cx="1903746" cy="1682195"/>
          </a:xfrm>
          <a:prstGeom prst="rect">
            <a:avLst/>
          </a:prstGeom>
        </p:spPr>
      </p:pic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5244400" y="4285452"/>
            <a:ext cx="1920240" cy="22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Professional Services</a:t>
            </a:r>
            <a:endParaRPr kumimoji="0" lang="en-US" altLang="en-US" b="1" i="0" u="sng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6472" y="4927600"/>
            <a:ext cx="1891908" cy="16821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69077" y="5212080"/>
            <a:ext cx="1891908" cy="13977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83835" y="4927599"/>
            <a:ext cx="1948627" cy="168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18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What are the essential skills employers want?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head with gears and question mark&#10;&#10;AI-generated content may be incorrect.">
            <a:extLst>
              <a:ext uri="{FF2B5EF4-FFF2-40B4-BE49-F238E27FC236}">
                <a16:creationId xmlns:a16="http://schemas.microsoft.com/office/drawing/2014/main" id="{BB2DB89B-D55C-B786-B681-77D893AE8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812203" y="4043031"/>
            <a:ext cx="2343477" cy="234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75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97100"/>
            <a:ext cx="10058400" cy="1450757"/>
          </a:xfrm>
        </p:spPr>
        <p:txBody>
          <a:bodyPr/>
          <a:lstStyle/>
          <a:p>
            <a:r>
              <a:rPr lang="en-GB" b="1" dirty="0">
                <a:latin typeface="Abadi" panose="020B0604020104020204" pitchFamily="34" charset="0"/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" y="1329367"/>
            <a:ext cx="10946130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>
                <a:latin typeface="Abadi" panose="020B0604020104020204" pitchFamily="34" charset="0"/>
              </a:rPr>
              <a:t>To be able to:</a:t>
            </a:r>
          </a:p>
          <a:p>
            <a:endParaRPr lang="en-GB" sz="2800" dirty="0">
              <a:latin typeface="Abadi" panose="020B0604020104020204" pitchFamily="34" charset="0"/>
            </a:endParaRPr>
          </a:p>
          <a:p>
            <a:r>
              <a:rPr lang="en-GB" sz="2800" dirty="0">
                <a:latin typeface="Abadi" panose="020B0604020104020204" pitchFamily="34" charset="0"/>
              </a:rPr>
              <a:t>Define the term ‘skill’.</a:t>
            </a:r>
          </a:p>
          <a:p>
            <a:endParaRPr lang="en-GB" sz="2800" dirty="0">
              <a:latin typeface="Abadi" panose="020B0604020104020204" pitchFamily="34" charset="0"/>
            </a:endParaRPr>
          </a:p>
          <a:p>
            <a:r>
              <a:rPr lang="en-GB" sz="2800" dirty="0">
                <a:latin typeface="Abadi" panose="020B0604020104020204" pitchFamily="34" charset="0"/>
              </a:rPr>
              <a:t>Outline different skills needed for different roles.</a:t>
            </a:r>
          </a:p>
          <a:p>
            <a:endParaRPr lang="en-GB" sz="2800" dirty="0">
              <a:latin typeface="Abadi" panose="020B0604020104020204" pitchFamily="34" charset="0"/>
            </a:endParaRPr>
          </a:p>
          <a:p>
            <a:r>
              <a:rPr lang="en-GB" sz="2800" dirty="0">
                <a:latin typeface="Abadi" panose="020B0604020104020204" pitchFamily="34" charset="0"/>
              </a:rPr>
              <a:t>Link the importance of skills throughout your career.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hand writing a word on a white board&#10;&#10;AI-generated content may be incorrect.">
            <a:extLst>
              <a:ext uri="{FF2B5EF4-FFF2-40B4-BE49-F238E27FC236}">
                <a16:creationId xmlns:a16="http://schemas.microsoft.com/office/drawing/2014/main" id="{1E091DA8-EA66-2B25-E664-03C4A386E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530352" y="741780"/>
            <a:ext cx="3515509" cy="234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CCDE5-D850-42F1-8ADD-8B2EB02F5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latin typeface="Abadi" panose="020B0604020104020204" pitchFamily="34" charset="0"/>
              </a:rPr>
              <a:t>Build your skills!!</a:t>
            </a:r>
            <a:r>
              <a:rPr lang="en-GB" sz="4400" b="1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F7AFD-1C05-48F5-A1DF-D05C9D92F8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525" y="1831612"/>
            <a:ext cx="11363325" cy="4416788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Research suggests that you may have 10 – 15 different jobs throughout your working lives – and many people move between sectors and jobs roles.</a:t>
            </a:r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This means developing </a:t>
            </a:r>
            <a:r>
              <a:rPr lang="en-GB" sz="4000" i="1" u="sng" dirty="0">
                <a:latin typeface="Abadi" panose="020B0604020104020204" pitchFamily="34" charset="0"/>
              </a:rPr>
              <a:t>transferable skills, </a:t>
            </a:r>
            <a:r>
              <a:rPr lang="en-GB" sz="3200" dirty="0">
                <a:latin typeface="Abadi" panose="020B0604020104020204" pitchFamily="34" charset="0"/>
              </a:rPr>
              <a:t>such as communication skills and team work skills, is really important.</a:t>
            </a:r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There is a very long list of transferable skills that you will develop over time, these can then be mapped against 8 Essential Skills that employers look for.</a:t>
            </a:r>
          </a:p>
        </p:txBody>
      </p:sp>
    </p:spTree>
    <p:extLst>
      <p:ext uri="{BB962C8B-B14F-4D97-AF65-F5344CB8AC3E}">
        <p14:creationId xmlns:p14="http://schemas.microsoft.com/office/powerpoint/2010/main" val="475626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4DEF-1A7D-411E-8FBE-2AD7BFFFC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335" y="329645"/>
            <a:ext cx="10573328" cy="1089660"/>
          </a:xfrm>
        </p:spPr>
        <p:txBody>
          <a:bodyPr>
            <a:normAutofit/>
          </a:bodyPr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Which skills do different jobs need?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FAD69-2686-4EAD-BC0D-E26BBFEDB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222" y="2166937"/>
            <a:ext cx="10917555" cy="3767138"/>
          </a:xfrm>
        </p:spPr>
        <p:txBody>
          <a:bodyPr>
            <a:normAutofit/>
          </a:bodyPr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On the next slide you will see two different jobs and lots of different skills – try to think which skills go with which job.</a:t>
            </a:r>
          </a:p>
          <a:p>
            <a:pPr algn="ctr"/>
            <a:endParaRPr lang="en-GB" sz="3200" dirty="0">
              <a:latin typeface="Abadi" panose="020B0604020104020204" pitchFamily="34" charset="0"/>
            </a:endParaRPr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The two jobs are a nurse and a web-stie designer. Try to think which skill links with each job.</a:t>
            </a:r>
          </a:p>
        </p:txBody>
      </p:sp>
    </p:spTree>
    <p:extLst>
      <p:ext uri="{BB962C8B-B14F-4D97-AF65-F5344CB8AC3E}">
        <p14:creationId xmlns:p14="http://schemas.microsoft.com/office/powerpoint/2010/main" val="225547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5B59089-7AE7-4CF8-940C-E4C5AA820E9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1303494" y="201736"/>
            <a:ext cx="5502717" cy="9239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Nurse or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9212656B-08DF-43E8-8347-B376F765457C}"/>
              </a:ext>
            </a:extLst>
          </p:cNvPr>
          <p:cNvSpPr txBox="1">
            <a:spLocks/>
          </p:cNvSpPr>
          <p:nvPr/>
        </p:nvSpPr>
        <p:spPr>
          <a:xfrm>
            <a:off x="4725121" y="217034"/>
            <a:ext cx="5571403" cy="160972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Web-site Designer?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64B2B0-14DA-4BA4-9276-82E89E76B927}"/>
              </a:ext>
            </a:extLst>
          </p:cNvPr>
          <p:cNvSpPr txBox="1"/>
          <p:nvPr/>
        </p:nvSpPr>
        <p:spPr>
          <a:xfrm>
            <a:off x="3679115" y="3720435"/>
            <a:ext cx="2146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C00000"/>
                </a:solidFill>
                <a:latin typeface="Abadi" panose="020B0604020104020204" pitchFamily="34" charset="0"/>
              </a:rPr>
              <a:t>Patience</a:t>
            </a:r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B6CFAB-F870-4EFC-804A-784AB5B35EBD}"/>
              </a:ext>
            </a:extLst>
          </p:cNvPr>
          <p:cNvSpPr txBox="1"/>
          <p:nvPr/>
        </p:nvSpPr>
        <p:spPr>
          <a:xfrm>
            <a:off x="7359260" y="1905664"/>
            <a:ext cx="2038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B050"/>
                </a:solidFill>
                <a:latin typeface="Abadi" panose="020B0604020104020204" pitchFamily="34" charset="0"/>
              </a:rPr>
              <a:t>Team-worker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9BED7A-79A0-4EF3-8206-6F1EC4767704}"/>
              </a:ext>
            </a:extLst>
          </p:cNvPr>
          <p:cNvSpPr txBox="1"/>
          <p:nvPr/>
        </p:nvSpPr>
        <p:spPr>
          <a:xfrm>
            <a:off x="3518657" y="1969092"/>
            <a:ext cx="32875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0000"/>
                </a:solidFill>
                <a:latin typeface="Abadi" panose="020B0604020104020204" pitchFamily="34" charset="0"/>
              </a:rPr>
              <a:t>Attention to detail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CCB596-8BC3-4780-8FEB-2AA3AB5DC802}"/>
              </a:ext>
            </a:extLst>
          </p:cNvPr>
          <p:cNvSpPr txBox="1"/>
          <p:nvPr/>
        </p:nvSpPr>
        <p:spPr>
          <a:xfrm>
            <a:off x="3679115" y="4806435"/>
            <a:ext cx="2635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7030A0"/>
                </a:solidFill>
                <a:latin typeface="Abadi" panose="020B0604020104020204" pitchFamily="34" charset="0"/>
              </a:rPr>
              <a:t>Customer service skills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9C67CC-9F1A-4DD8-AABA-7D1AE236FA0C}"/>
              </a:ext>
            </a:extLst>
          </p:cNvPr>
          <p:cNvSpPr txBox="1"/>
          <p:nvPr/>
        </p:nvSpPr>
        <p:spPr>
          <a:xfrm>
            <a:off x="6615395" y="4806435"/>
            <a:ext cx="27527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070C0"/>
                </a:solidFill>
                <a:latin typeface="Abadi" panose="020B0604020104020204" pitchFamily="34" charset="0"/>
              </a:rPr>
              <a:t>Work well under pressure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656329-6167-40DD-A7B7-5B0F8F2AE1F5}"/>
              </a:ext>
            </a:extLst>
          </p:cNvPr>
          <p:cNvSpPr txBox="1"/>
          <p:nvPr/>
        </p:nvSpPr>
        <p:spPr>
          <a:xfrm>
            <a:off x="9668833" y="5136207"/>
            <a:ext cx="2423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accent1"/>
                </a:solidFill>
                <a:latin typeface="Abadi" panose="020B0604020104020204" pitchFamily="34" charset="0"/>
              </a:rPr>
              <a:t>Desire to help others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8E7B98-5CF5-4E66-A9F8-070B38C5AE00}"/>
              </a:ext>
            </a:extLst>
          </p:cNvPr>
          <p:cNvSpPr txBox="1"/>
          <p:nvPr/>
        </p:nvSpPr>
        <p:spPr>
          <a:xfrm>
            <a:off x="370761" y="4575213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3"/>
                </a:solidFill>
                <a:latin typeface="Abadi" panose="020B0604020104020204" pitchFamily="34" charset="0"/>
              </a:rPr>
              <a:t>Can accept criticism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A56F17-10E8-48F8-A114-22A793496459}"/>
              </a:ext>
            </a:extLst>
          </p:cNvPr>
          <p:cNvSpPr txBox="1"/>
          <p:nvPr/>
        </p:nvSpPr>
        <p:spPr>
          <a:xfrm>
            <a:off x="370761" y="3766686"/>
            <a:ext cx="2581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C000"/>
                </a:solidFill>
                <a:latin typeface="Abadi" panose="020B0604020104020204" pitchFamily="34" charset="0"/>
              </a:rPr>
              <a:t>Persistent</a:t>
            </a:r>
            <a:r>
              <a:rPr lang="en-GB" sz="4000" b="1" dirty="0">
                <a:solidFill>
                  <a:srgbClr val="C00000"/>
                </a:solidFill>
                <a:latin typeface="Abadi" panose="020B0604020104020204" pitchFamily="34" charset="0"/>
              </a:rPr>
              <a:t> </a:t>
            </a:r>
            <a:r>
              <a:rPr lang="en-GB" dirty="0"/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742E85-ECB7-4AFB-A902-4322608E27C2}"/>
              </a:ext>
            </a:extLst>
          </p:cNvPr>
          <p:cNvSpPr txBox="1"/>
          <p:nvPr/>
        </p:nvSpPr>
        <p:spPr>
          <a:xfrm>
            <a:off x="6817045" y="3844528"/>
            <a:ext cx="2038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C00000"/>
                </a:solidFill>
                <a:latin typeface="Abadi" panose="020B0604020104020204" pitchFamily="34" charset="0"/>
              </a:rPr>
              <a:t>Flexible</a:t>
            </a:r>
            <a:r>
              <a:rPr lang="en-GB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2ADCE5-F6D5-49F5-AE63-E419D9A0BCC5}"/>
              </a:ext>
            </a:extLst>
          </p:cNvPr>
          <p:cNvSpPr txBox="1"/>
          <p:nvPr/>
        </p:nvSpPr>
        <p:spPr>
          <a:xfrm>
            <a:off x="17621" y="1845982"/>
            <a:ext cx="3287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C00000"/>
                </a:solidFill>
                <a:latin typeface="Abadi" panose="020B0604020104020204" pitchFamily="34" charset="0"/>
              </a:rPr>
              <a:t>Knowledge of computer software </a:t>
            </a:r>
            <a:r>
              <a:rPr lang="en-GB" sz="3200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3E5E262-9BD9-4691-BBB4-BA75F86D39C1}"/>
              </a:ext>
            </a:extLst>
          </p:cNvPr>
          <p:cNvSpPr txBox="1"/>
          <p:nvPr/>
        </p:nvSpPr>
        <p:spPr>
          <a:xfrm>
            <a:off x="9861239" y="1721793"/>
            <a:ext cx="2038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6">
                    <a:lumMod val="75000"/>
                  </a:schemeClr>
                </a:solidFill>
                <a:latin typeface="Abadi" panose="020B0604020104020204" pitchFamily="34" charset="0"/>
              </a:rPr>
              <a:t>Use own initiative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353197-6621-489D-BCC5-BBAE9E6CDA4C}"/>
              </a:ext>
            </a:extLst>
          </p:cNvPr>
          <p:cNvSpPr txBox="1"/>
          <p:nvPr/>
        </p:nvSpPr>
        <p:spPr>
          <a:xfrm>
            <a:off x="9782889" y="3536751"/>
            <a:ext cx="2038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3"/>
                </a:solidFill>
                <a:latin typeface="Abadi" panose="020B0604020104020204" pitchFamily="34" charset="0"/>
              </a:rPr>
              <a:t>Maths skills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7BA1D4-858C-4773-9352-464543BD04D0}"/>
              </a:ext>
            </a:extLst>
          </p:cNvPr>
          <p:cNvSpPr txBox="1"/>
          <p:nvPr/>
        </p:nvSpPr>
        <p:spPr>
          <a:xfrm>
            <a:off x="3787138" y="1000125"/>
            <a:ext cx="403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>
                <a:latin typeface="Abadi" panose="020B0604020104020204" pitchFamily="34" charset="0"/>
              </a:rPr>
              <a:t>6 transferable skills for each</a:t>
            </a:r>
          </a:p>
        </p:txBody>
      </p:sp>
    </p:spTree>
    <p:extLst>
      <p:ext uri="{BB962C8B-B14F-4D97-AF65-F5344CB8AC3E}">
        <p14:creationId xmlns:p14="http://schemas.microsoft.com/office/powerpoint/2010/main" val="2350123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CF86F389-425B-4244-97A5-BF838E6792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Widescreen</PresentationFormat>
  <Paragraphs>94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Abadi</vt:lpstr>
      <vt:lpstr>Aptos</vt:lpstr>
      <vt:lpstr>Arial</vt:lpstr>
      <vt:lpstr>Calibri</vt:lpstr>
      <vt:lpstr>Times New Roman</vt:lpstr>
      <vt:lpstr>Wingdings</vt:lpstr>
      <vt:lpstr>Office Theme</vt:lpstr>
      <vt:lpstr>PowerPoint Presentation</vt:lpstr>
      <vt:lpstr>Recap….</vt:lpstr>
      <vt:lpstr>2025 data……..</vt:lpstr>
      <vt:lpstr>PowerPoint Presentation</vt:lpstr>
      <vt:lpstr>Today’s key question</vt:lpstr>
      <vt:lpstr>Today’s objectives</vt:lpstr>
      <vt:lpstr>Build your skills!! </vt:lpstr>
      <vt:lpstr>Which skills do different jobs need?</vt:lpstr>
      <vt:lpstr>PowerPoint Presentation</vt:lpstr>
      <vt:lpstr>PowerPoint Presentation</vt:lpstr>
      <vt:lpstr>8 Essential Skills – where do those transferable skills from the previous slide fit?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